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976" r:id="rId2"/>
    <p:sldId id="988" r:id="rId3"/>
    <p:sldId id="1194" r:id="rId4"/>
    <p:sldId id="1561" r:id="rId5"/>
    <p:sldId id="1562" r:id="rId6"/>
    <p:sldId id="1563" r:id="rId7"/>
    <p:sldId id="1564" r:id="rId8"/>
    <p:sldId id="1299" r:id="rId9"/>
    <p:sldId id="1300" r:id="rId10"/>
    <p:sldId id="1197" r:id="rId11"/>
    <p:sldId id="1301" r:id="rId12"/>
    <p:sldId id="1200" r:id="rId13"/>
    <p:sldId id="1195" r:id="rId14"/>
    <p:sldId id="1546" r:id="rId15"/>
    <p:sldId id="1566" r:id="rId16"/>
    <p:sldId id="1567" r:id="rId17"/>
    <p:sldId id="1547" r:id="rId18"/>
    <p:sldId id="1548" r:id="rId19"/>
    <p:sldId id="1228" r:id="rId20"/>
    <p:sldId id="1174" r:id="rId21"/>
  </p:sldIdLst>
  <p:sldSz cx="12801600" cy="7200900"/>
  <p:notesSz cx="6735763" cy="9866313"/>
  <p:defaultTextStyle>
    <a:defPPr>
      <a:defRPr lang="en-US"/>
    </a:defPPr>
    <a:lvl1pPr algn="l" rtl="0" eaLnBrk="0" fontAlgn="base" hangingPunct="0">
      <a:lnSpc>
        <a:spcPct val="80000"/>
      </a:lnSpc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572135" algn="l" rtl="0" eaLnBrk="0" fontAlgn="base" hangingPunct="0">
      <a:lnSpc>
        <a:spcPct val="80000"/>
      </a:lnSpc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1143635" algn="l" rtl="0" eaLnBrk="0" fontAlgn="base" hangingPunct="0">
      <a:lnSpc>
        <a:spcPct val="80000"/>
      </a:lnSpc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715770" algn="l" rtl="0" eaLnBrk="0" fontAlgn="base" hangingPunct="0">
      <a:lnSpc>
        <a:spcPct val="80000"/>
      </a:lnSpc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2287270" algn="l" rtl="0" eaLnBrk="0" fontAlgn="base" hangingPunct="0">
      <a:lnSpc>
        <a:spcPct val="80000"/>
      </a:lnSpc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859405" algn="l" defTabSz="1143635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3431540" algn="l" defTabSz="1143635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4003040" algn="l" defTabSz="1143635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4575175" algn="l" defTabSz="1143635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21">
          <p15:clr>
            <a:srgbClr val="A4A3A4"/>
          </p15:clr>
        </p15:guide>
        <p15:guide id="2" pos="4032">
          <p15:clr>
            <a:srgbClr val="A4A3A4"/>
          </p15:clr>
        </p15:guide>
        <p15:guide id="3" orient="horz" pos="263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80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ed Chen" initials="NC" lastIdx="1" clrIdx="0">
    <p:extLst>
      <p:ext uri="{19B8F6BF-5375-455C-9EA6-DF929625EA0E}">
        <p15:presenceInfo xmlns:p15="http://schemas.microsoft.com/office/powerpoint/2012/main" userId="Ned Che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5D1"/>
    <a:srgbClr val="F5F1E7"/>
    <a:srgbClr val="FF2980"/>
    <a:srgbClr val="A7E9FF"/>
    <a:srgbClr val="000000"/>
    <a:srgbClr val="CCFFCC"/>
    <a:srgbClr val="FFC1DA"/>
    <a:srgbClr val="FF9900"/>
    <a:srgbClr val="FFCCCC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221" autoAdjust="0"/>
    <p:restoredTop sz="78082" autoAdjust="0"/>
  </p:normalViewPr>
  <p:slideViewPr>
    <p:cSldViewPr snapToGrid="0">
      <p:cViewPr varScale="1">
        <p:scale>
          <a:sx n="60" d="100"/>
          <a:sy n="60" d="100"/>
        </p:scale>
        <p:origin x="976" y="52"/>
      </p:cViewPr>
      <p:guideLst>
        <p:guide orient="horz" pos="2321"/>
        <p:guide pos="4032"/>
        <p:guide orient="horz" pos="263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2" d="100"/>
          <a:sy n="72" d="100"/>
        </p:scale>
        <p:origin x="-3000" y="-72"/>
      </p:cViewPr>
      <p:guideLst>
        <p:guide orient="horz" pos="3180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663" y="747713"/>
            <a:ext cx="6550025" cy="3684587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407" y="4685831"/>
            <a:ext cx="4938950" cy="4440175"/>
          </a:xfrm>
          <a:prstGeom prst="rect">
            <a:avLst/>
          </a:prstGeom>
          <a:noFill/>
          <a:ln w="12700">
            <a:noFill/>
            <a:miter lim="800000"/>
          </a:ln>
          <a:effectLst/>
        </p:spPr>
        <p:txBody>
          <a:bodyPr vert="horz" wrap="square" lIns="94551" tIns="46447" rIns="94551" bIns="46447" numCol="1" anchor="t" anchorCtr="0" compatLnSpc="1"/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微软雅黑 Light" pitchFamily="34" charset="-122"/>
        <a:ea typeface="+mn-ea"/>
        <a:cs typeface="+mn-cs"/>
      </a:defRPr>
    </a:lvl1pPr>
    <a:lvl2pPr marL="572135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微软雅黑 Light" pitchFamily="34" charset="-122"/>
        <a:ea typeface="+mn-ea"/>
        <a:cs typeface="+mn-cs"/>
      </a:defRPr>
    </a:lvl2pPr>
    <a:lvl3pPr marL="1143635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微软雅黑 Light" pitchFamily="34" charset="-122"/>
        <a:ea typeface="+mn-ea"/>
        <a:cs typeface="+mn-cs"/>
      </a:defRPr>
    </a:lvl3pPr>
    <a:lvl4pPr marL="1715770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微软雅黑 Light" pitchFamily="34" charset="-122"/>
        <a:ea typeface="+mn-ea"/>
        <a:cs typeface="+mn-cs"/>
      </a:defRPr>
    </a:lvl4pPr>
    <a:lvl5pPr marL="2287270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微软雅黑 Light" pitchFamily="34" charset="-122"/>
        <a:ea typeface="+mn-ea"/>
        <a:cs typeface="+mn-cs"/>
      </a:defRPr>
    </a:lvl5pPr>
    <a:lvl6pPr marL="2859405" algn="l" defTabSz="1143635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3431540" algn="l" defTabSz="1143635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4003040" algn="l" defTabSz="1143635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4575175" algn="l" defTabSz="1143635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270046" cy="780098"/>
          </a:xfrm>
        </p:spPr>
        <p:txBody>
          <a:bodyPr anchor="ctr"/>
          <a:lstStyle>
            <a:lvl1pPr>
              <a:defRPr>
                <a:solidFill>
                  <a:schemeClr val="accent1">
                    <a:lumMod val="50000"/>
                  </a:schemeClr>
                </a:solidFill>
                <a:latin typeface="微软雅黑 Light" pitchFamily="34" charset="-122"/>
                <a:ea typeface="微软雅黑 Light" pitchFamily="34" charset="-122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430" y="1258493"/>
            <a:ext cx="11321916" cy="5081348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  <a:latin typeface="微软雅黑 Light" pitchFamily="34" charset="-122"/>
                <a:ea typeface="微软雅黑 Light" pitchFamily="34" charset="-122"/>
              </a:defRPr>
            </a:lvl1pPr>
            <a:lvl2pPr>
              <a:defRPr>
                <a:solidFill>
                  <a:schemeClr val="accent1">
                    <a:lumMod val="50000"/>
                  </a:schemeClr>
                </a:solidFill>
                <a:latin typeface="微软雅黑 Light" pitchFamily="34" charset="-122"/>
                <a:ea typeface="微软雅黑 Light" pitchFamily="34" charset="-122"/>
              </a:defRPr>
            </a:lvl2pPr>
            <a:lvl3pPr>
              <a:defRPr>
                <a:solidFill>
                  <a:schemeClr val="accent1">
                    <a:lumMod val="50000"/>
                  </a:schemeClr>
                </a:solidFill>
                <a:latin typeface="微软雅黑 Light" pitchFamily="34" charset="-122"/>
                <a:ea typeface="微软雅黑 Light" pitchFamily="34" charset="-122"/>
              </a:defRPr>
            </a:lvl3pPr>
            <a:lvl4pPr>
              <a:defRPr>
                <a:solidFill>
                  <a:schemeClr val="accent1">
                    <a:lumMod val="50000"/>
                  </a:schemeClr>
                </a:solidFill>
                <a:latin typeface="微软雅黑 Light" pitchFamily="34" charset="-122"/>
                <a:ea typeface="微软雅黑 Light" pitchFamily="34" charset="-122"/>
              </a:defRPr>
            </a:lvl4pPr>
            <a:lvl5pPr>
              <a:defRPr>
                <a:solidFill>
                  <a:schemeClr val="accent1">
                    <a:lumMod val="50000"/>
                  </a:schemeClr>
                </a:solidFill>
                <a:latin typeface="微软雅黑 Light" pitchFamily="34" charset="-122"/>
                <a:ea typeface="微软雅黑 Light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>
            <a:lvl1pPr>
              <a:defRPr sz="2400" b="0">
                <a:solidFill>
                  <a:schemeClr val="accent5">
                    <a:lumMod val="25000"/>
                  </a:schemeClr>
                </a:solidFill>
                <a:latin typeface="微软雅黑 Light" pitchFamily="34" charset="-122"/>
                <a:ea typeface="微软雅黑 Light" pitchFamily="34" charset="-122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3355" y="1258493"/>
            <a:ext cx="12023724" cy="5230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13185" tIns="55601" rIns="113185" bIns="55601" numCol="1" anchor="t" anchorCtr="0" compatLnSpc="1"/>
          <a:lstStyle/>
          <a:p>
            <a:pPr lvl="0"/>
            <a:r>
              <a:rPr lang="en-US" altLang="zh-CN" dirty="0"/>
              <a:t>Click to 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</a:p>
        </p:txBody>
      </p:sp>
      <p:sp>
        <p:nvSpPr>
          <p:cNvPr id="1030" name="Rectangle 65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12801600" cy="780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13185" tIns="55601" rIns="113185" bIns="55601" numCol="1" anchor="ctr" anchorCtr="0" compatLnSpc="1"/>
          <a:lstStyle/>
          <a:p>
            <a:pPr lvl="0"/>
            <a:r>
              <a:rPr lang="en-US" altLang="zh-CN" dirty="0"/>
              <a:t>Click to edit Master title style</a:t>
            </a:r>
          </a:p>
        </p:txBody>
      </p:sp>
      <p:sp>
        <p:nvSpPr>
          <p:cNvPr id="1031" name="Text Box 102"/>
          <p:cNvSpPr txBox="1">
            <a:spLocks noChangeArrowheads="1"/>
          </p:cNvSpPr>
          <p:nvPr/>
        </p:nvSpPr>
        <p:spPr bwMode="auto">
          <a:xfrm>
            <a:off x="1" y="6962290"/>
            <a:ext cx="4511676" cy="238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4376" tIns="57188" rIns="114376" bIns="57188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1000" dirty="0">
                <a:latin typeface="微软雅黑 Light" pitchFamily="34" charset="-122"/>
                <a:ea typeface="微软雅黑 Light" pitchFamily="34" charset="-122"/>
              </a:rPr>
              <a:t>Copyright © 2017 </a:t>
            </a:r>
            <a:r>
              <a:rPr lang="en-US" altLang="zh-CN" sz="1000" dirty="0" err="1">
                <a:latin typeface="微软雅黑 Light" pitchFamily="34" charset="-122"/>
                <a:ea typeface="微软雅黑 Light" pitchFamily="34" charset="-122"/>
              </a:rPr>
              <a:t>PowerLong</a:t>
            </a:r>
            <a:r>
              <a:rPr lang="en-US" altLang="zh-CN" sz="1000" dirty="0">
                <a:latin typeface="微软雅黑 Light" pitchFamily="34" charset="-122"/>
                <a:ea typeface="微软雅黑 Light" pitchFamily="34" charset="-122"/>
              </a:rPr>
              <a:t> </a:t>
            </a:r>
            <a:r>
              <a:rPr lang="en-US" altLang="zh-CN" sz="1000" baseline="0" dirty="0">
                <a:latin typeface="微软雅黑 Light" pitchFamily="34" charset="-122"/>
                <a:ea typeface="微软雅黑 Light" pitchFamily="34" charset="-122"/>
              </a:rPr>
              <a:t>Group</a:t>
            </a:r>
            <a:r>
              <a:rPr lang="en-US" altLang="zh-CN" sz="1000" dirty="0">
                <a:latin typeface="微软雅黑 Light" pitchFamily="34" charset="-122"/>
                <a:ea typeface="微软雅黑 Light" pitchFamily="34" charset="-122"/>
              </a:rPr>
              <a:t> All Rights Reserved.</a:t>
            </a:r>
          </a:p>
        </p:txBody>
      </p:sp>
      <p:sp>
        <p:nvSpPr>
          <p:cNvPr id="1032" name="AcnSubjectTitle_ID_1158" hidden="1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415611" y="1491860"/>
            <a:ext cx="9779000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buClr>
                <a:schemeClr val="tx1"/>
              </a:buClr>
            </a:pPr>
            <a:r>
              <a:rPr lang="en-US" altLang="zh-CN" sz="2100" b="1" dirty="0">
                <a:latin typeface="微软雅黑 Light" pitchFamily="34" charset="-122"/>
                <a:ea typeface="微软雅黑 Light" pitchFamily="34" charset="-122"/>
              </a:rPr>
              <a:t>Subject Title</a:t>
            </a:r>
          </a:p>
        </p:txBody>
      </p:sp>
      <p:pic>
        <p:nvPicPr>
          <p:cNvPr id="1026" name="Picture 2" descr="https://timgsa.baidu.com/timg?image&amp;quality=80&amp;size=b9999_10000&amp;sec=1491293231784&amp;di=35638c0fe982815034054207fa112109&amp;imgtype=0&amp;src=http%3A%2F%2Fimg.brandcn.com%2FEditor%2FImages%2F201406%2F2014062509540918693344271.jpg"/>
          <p:cNvPicPr>
            <a:picLocks noChangeAspect="1" noChangeArrowheads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05" t="22968" r="21419" b="26124"/>
          <a:stretch>
            <a:fillRect/>
          </a:stretch>
        </p:blipFill>
        <p:spPr bwMode="auto">
          <a:xfrm>
            <a:off x="11556001" y="64801"/>
            <a:ext cx="1173600" cy="461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Slide Number Placeholder 4"/>
          <p:cNvSpPr txBox="1"/>
          <p:nvPr userDrawn="1"/>
        </p:nvSpPr>
        <p:spPr>
          <a:xfrm>
            <a:off x="12344456" y="6830460"/>
            <a:ext cx="457145" cy="37044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572135" algn="l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635" algn="l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715770" algn="l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287270" algn="l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859405" algn="l" defTabSz="1143635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3431540" algn="l" defTabSz="1143635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4003040" algn="l" defTabSz="1143635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4575175" algn="l" defTabSz="1143635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482E47A7-0AE8-45A1-87F8-740468CFE37E}" type="slidenum">
              <a:rPr lang="en-GB" smtClean="0">
                <a:latin typeface="微软雅黑 Light" pitchFamily="34" charset="-122"/>
              </a:rPr>
              <a:t>‹#›</a:t>
            </a:fld>
            <a:endParaRPr lang="en-GB" dirty="0">
              <a:latin typeface="微软雅黑 Light" pitchFamily="3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1">
              <a:lumMod val="50000"/>
            </a:schemeClr>
          </a:solidFill>
          <a:latin typeface="微软雅黑 Light" pitchFamily="34" charset="-122"/>
          <a:ea typeface="微软雅黑 Light" pitchFamily="34" charset="-122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panose="020B0604020202020204" pitchFamily="34" charset="0"/>
        </a:defRPr>
      </a:lvl5pPr>
      <a:lvl6pPr marL="572135"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panose="020B0604020202020204" pitchFamily="34" charset="0"/>
        </a:defRPr>
      </a:lvl6pPr>
      <a:lvl7pPr marL="1143635"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panose="020B0604020202020204" pitchFamily="34" charset="0"/>
        </a:defRPr>
      </a:lvl7pPr>
      <a:lvl8pPr marL="1715770"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panose="020B0604020202020204" pitchFamily="34" charset="0"/>
        </a:defRPr>
      </a:lvl8pPr>
      <a:lvl9pPr marL="2287270"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panose="020B0604020202020204" pitchFamily="34" charset="0"/>
        </a:defRPr>
      </a:lvl9pPr>
    </p:titleStyle>
    <p:bodyStyle>
      <a:lvl1pPr marL="224155" indent="-22415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accent1">
              <a:lumMod val="50000"/>
            </a:schemeClr>
          </a:solidFill>
          <a:latin typeface="微软雅黑 Light" pitchFamily="34" charset="-122"/>
          <a:ea typeface="微软雅黑 Light" pitchFamily="34" charset="-122"/>
          <a:cs typeface="+mn-cs"/>
        </a:defRPr>
      </a:lvl1pPr>
      <a:lvl2pPr marL="1028700" indent="-35750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accent1">
              <a:lumMod val="50000"/>
            </a:schemeClr>
          </a:solidFill>
          <a:latin typeface="微软雅黑 Light" pitchFamily="34" charset="-122"/>
          <a:ea typeface="微软雅黑 Light" pitchFamily="34" charset="-122"/>
        </a:defRPr>
      </a:lvl2pPr>
      <a:lvl3pPr marL="153924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100">
          <a:solidFill>
            <a:schemeClr val="accent1">
              <a:lumMod val="50000"/>
            </a:schemeClr>
          </a:solidFill>
          <a:latin typeface="微软雅黑 Light" pitchFamily="34" charset="-122"/>
          <a:ea typeface="微软雅黑 Light" pitchFamily="34" charset="-122"/>
        </a:defRPr>
      </a:lvl3pPr>
      <a:lvl4pPr marL="2049145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100">
          <a:solidFill>
            <a:schemeClr val="accent1">
              <a:lumMod val="50000"/>
            </a:schemeClr>
          </a:solidFill>
          <a:latin typeface="微软雅黑 Light" pitchFamily="34" charset="-122"/>
          <a:ea typeface="微软雅黑 Light" pitchFamily="34" charset="-122"/>
        </a:defRPr>
      </a:lvl4pPr>
      <a:lvl5pPr marL="2573655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100">
          <a:solidFill>
            <a:schemeClr val="accent1">
              <a:lumMod val="50000"/>
            </a:schemeClr>
          </a:solidFill>
          <a:latin typeface="微软雅黑 Light" pitchFamily="34" charset="-122"/>
          <a:ea typeface="微软雅黑 Light" pitchFamily="34" charset="-122"/>
        </a:defRPr>
      </a:lvl5pPr>
      <a:lvl6pPr marL="3145155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6pPr>
      <a:lvl7pPr marL="371729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7pPr>
      <a:lvl8pPr marL="4289425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8pPr>
      <a:lvl9pPr marL="4860925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43635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72135" algn="l" defTabSz="1143635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635" algn="l" defTabSz="1143635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15770" algn="l" defTabSz="1143635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287270" algn="l" defTabSz="1143635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59405" algn="l" defTabSz="1143635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431540" algn="l" defTabSz="1143635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003040" algn="l" defTabSz="1143635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575175" algn="l" defTabSz="1143635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2919369"/>
            <a:ext cx="12801600" cy="780098"/>
          </a:xfrm>
        </p:spPr>
        <p:txBody>
          <a:bodyPr/>
          <a:lstStyle/>
          <a:p>
            <a:r>
              <a:rPr lang="en-US" altLang="zh-CN" sz="3600" dirty="0">
                <a:solidFill>
                  <a:sysClr val="windowText" lastClr="000000"/>
                </a:solidFill>
              </a:rPr>
              <a:t>02 </a:t>
            </a:r>
            <a:r>
              <a:rPr lang="zh-CN" altLang="en-US" sz="3600" dirty="0">
                <a:solidFill>
                  <a:sysClr val="windowText" lastClr="000000"/>
                </a:solidFill>
              </a:rPr>
              <a:t>管理费用</a:t>
            </a:r>
            <a:r>
              <a:rPr lang="en-US" altLang="zh-CN" sz="3600" dirty="0">
                <a:solidFill>
                  <a:sysClr val="windowText" lastClr="000000"/>
                </a:solidFill>
              </a:rPr>
              <a:t>/</a:t>
            </a:r>
            <a:r>
              <a:rPr lang="zh-CN" altLang="en-US" sz="3600" dirty="0">
                <a:solidFill>
                  <a:sysClr val="windowText" lastClr="000000"/>
                </a:solidFill>
              </a:rPr>
              <a:t>成本操作 </a:t>
            </a:r>
            <a:r>
              <a:rPr lang="en-US" altLang="zh-CN" sz="3600" dirty="0">
                <a:solidFill>
                  <a:sysClr val="windowText" lastClr="000000"/>
                </a:solidFill>
              </a:rPr>
              <a:t>-</a:t>
            </a:r>
            <a:r>
              <a:rPr lang="zh-CN" altLang="en-US" sz="3600" dirty="0">
                <a:solidFill>
                  <a:sysClr val="windowText" lastClr="000000"/>
                </a:solidFill>
              </a:rPr>
              <a:t>垄断类招采（仅品牌）</a:t>
            </a:r>
            <a:r>
              <a:rPr lang="en-US" altLang="zh-CN" sz="3600" dirty="0">
                <a:solidFill>
                  <a:sysClr val="windowText" lastClr="000000"/>
                </a:solidFill>
              </a:rPr>
              <a:t>【</a:t>
            </a:r>
            <a:r>
              <a:rPr lang="zh-CN" altLang="en-US" sz="3600" dirty="0">
                <a:solidFill>
                  <a:sysClr val="windowText" lastClr="000000"/>
                </a:solidFill>
              </a:rPr>
              <a:t>培训材料</a:t>
            </a:r>
            <a:r>
              <a:rPr lang="en-US" altLang="zh-CN" sz="3600" dirty="0">
                <a:solidFill>
                  <a:sysClr val="windowText" lastClr="000000"/>
                </a:solidFill>
              </a:rPr>
              <a:t>】</a:t>
            </a:r>
            <a:endParaRPr lang="en-US" sz="2000" dirty="0">
              <a:solidFill>
                <a:sysClr val="windowText" lastClr="000000"/>
              </a:solidFill>
            </a:endParaRPr>
          </a:p>
        </p:txBody>
      </p:sp>
      <p:cxnSp>
        <p:nvCxnSpPr>
          <p:cNvPr id="17" name="直接连接符 16"/>
          <p:cNvCxnSpPr/>
          <p:nvPr/>
        </p:nvCxnSpPr>
        <p:spPr bwMode="auto">
          <a:xfrm>
            <a:off x="0" y="3942826"/>
            <a:ext cx="10763075" cy="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矩形 17"/>
          <p:cNvSpPr/>
          <p:nvPr/>
        </p:nvSpPr>
        <p:spPr>
          <a:xfrm>
            <a:off x="120701" y="3590320"/>
            <a:ext cx="2326278" cy="3400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000" dirty="0">
                <a:solidFill>
                  <a:sysClr val="windowText" lastClr="000000"/>
                </a:solidFill>
                <a:latin typeface="微软雅黑 Light" pitchFamily="34" charset="-122"/>
                <a:ea typeface="微软雅黑 Light" pitchFamily="34" charset="-122"/>
              </a:rPr>
              <a:t>2018 </a:t>
            </a:r>
            <a:r>
              <a:rPr lang="zh-CN" altLang="en-US" sz="2000" dirty="0">
                <a:solidFill>
                  <a:sysClr val="windowText" lastClr="000000"/>
                </a:solidFill>
                <a:latin typeface="微软雅黑 Light" pitchFamily="34" charset="-122"/>
                <a:ea typeface="微软雅黑 Light" pitchFamily="34" charset="-122"/>
              </a:rPr>
              <a:t>总裁办信息部</a:t>
            </a:r>
            <a:endParaRPr lang="en-US" sz="2000" dirty="0">
              <a:latin typeface="微软雅黑 Light" pitchFamily="34" charset="-122"/>
              <a:ea typeface="微软雅黑 Light" pitchFamily="34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查看</a:t>
            </a: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13B00873-8945-4B23-821E-071011F5AE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7293" y="559454"/>
            <a:ext cx="8964385" cy="608199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矩形标注 5"/>
          <p:cNvSpPr/>
          <p:nvPr/>
        </p:nvSpPr>
        <p:spPr bwMode="auto">
          <a:xfrm>
            <a:off x="2369922" y="1600605"/>
            <a:ext cx="3320144" cy="378886"/>
          </a:xfrm>
          <a:prstGeom prst="wedgeRectCallout">
            <a:avLst>
              <a:gd name="adj1" fmla="val 51004"/>
              <a:gd name="adj2" fmla="val -171553"/>
            </a:avLst>
          </a:prstGeom>
          <a:solidFill>
            <a:schemeClr val="accent1">
              <a:lumMod val="20000"/>
              <a:lumOff val="80000"/>
            </a:schemeClr>
          </a:solidFill>
          <a:ln w="31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400" dirty="0">
                <a:latin typeface="微软雅黑 Light" pitchFamily="34" charset="-122"/>
                <a:ea typeface="微软雅黑 Light" pitchFamily="34" charset="-122"/>
              </a:rPr>
              <a:t>选择 管理 查看</a:t>
            </a:r>
            <a:endParaRPr lang="en-US" sz="1400" dirty="0">
              <a:latin typeface="微软雅黑 Light" pitchFamily="34" charset="-122"/>
              <a:ea typeface="微软雅黑 Light" pitchFamily="34" charset="-122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管理费用预算报表：业务说明与规则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208084" y="949081"/>
          <a:ext cx="12153900" cy="26238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51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51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51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477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>
                          <a:solidFill>
                            <a:schemeClr val="bg1"/>
                          </a:solidFill>
                          <a:latin typeface="微软雅黑 Light" pitchFamily="34" charset="-122"/>
                          <a:ea typeface="微软雅黑 Light" pitchFamily="34" charset="-122"/>
                        </a:rPr>
                        <a:t>字段</a:t>
                      </a:r>
                      <a:r>
                        <a:rPr lang="en-US" altLang="zh-CN" sz="2000" dirty="0">
                          <a:solidFill>
                            <a:schemeClr val="bg1"/>
                          </a:solidFill>
                          <a:latin typeface="微软雅黑 Light" pitchFamily="34" charset="-122"/>
                          <a:ea typeface="微软雅黑 Light" pitchFamily="34" charset="-122"/>
                        </a:rPr>
                        <a:t>/</a:t>
                      </a:r>
                      <a:r>
                        <a:rPr lang="zh-CN" altLang="en-US" sz="2000" dirty="0">
                          <a:solidFill>
                            <a:schemeClr val="bg1"/>
                          </a:solidFill>
                          <a:latin typeface="微软雅黑 Light" pitchFamily="34" charset="-122"/>
                          <a:ea typeface="微软雅黑 Light" pitchFamily="34" charset="-122"/>
                        </a:rPr>
                        <a:t>内容</a:t>
                      </a: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>
                          <a:solidFill>
                            <a:schemeClr val="bg1"/>
                          </a:solidFill>
                          <a:latin typeface="微软雅黑 Light" pitchFamily="34" charset="-122"/>
                          <a:ea typeface="微软雅黑 Light" pitchFamily="34" charset="-122"/>
                        </a:rPr>
                        <a:t>业务说明</a:t>
                      </a: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>
                          <a:solidFill>
                            <a:schemeClr val="bg1"/>
                          </a:solidFill>
                          <a:latin typeface="微软雅黑 Light" pitchFamily="34" charset="-122"/>
                          <a:ea typeface="微软雅黑 Light" pitchFamily="34" charset="-122"/>
                        </a:rPr>
                        <a:t>业务规则</a:t>
                      </a: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4770">
                <a:tc>
                  <a:txBody>
                    <a:bodyPr/>
                    <a:lstStyle/>
                    <a:p>
                      <a:pPr algn="ctr"/>
                      <a:endParaRPr lang="zh-CN" altLang="en-US" sz="2000" dirty="0">
                        <a:solidFill>
                          <a:schemeClr val="tx1"/>
                        </a:solidFill>
                        <a:latin typeface="微软雅黑 Light" pitchFamily="34" charset="-122"/>
                        <a:ea typeface="微软雅黑 Light" pitchFamily="34" charset="-122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1436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2000" dirty="0">
                        <a:solidFill>
                          <a:schemeClr val="tx1"/>
                        </a:solidFill>
                        <a:latin typeface="微软雅黑 Light" pitchFamily="34" charset="-122"/>
                        <a:ea typeface="微软雅黑 Light" pitchFamily="34" charset="-122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1436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2000" dirty="0">
                        <a:solidFill>
                          <a:schemeClr val="tx1"/>
                        </a:solidFill>
                        <a:latin typeface="微软雅黑 Light" pitchFamily="34" charset="-122"/>
                        <a:ea typeface="微软雅黑 Light" pitchFamily="34" charset="-122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4770">
                <a:tc>
                  <a:txBody>
                    <a:bodyPr/>
                    <a:lstStyle/>
                    <a:p>
                      <a:pPr marL="0" marR="0" indent="0" algn="ctr" defTabSz="11436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2000" dirty="0">
                        <a:solidFill>
                          <a:schemeClr val="tx1"/>
                        </a:solidFill>
                        <a:latin typeface="微软雅黑 Light" pitchFamily="34" charset="-122"/>
                        <a:ea typeface="微软雅黑 Light" pitchFamily="34" charset="-122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1436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2000" dirty="0">
                        <a:solidFill>
                          <a:schemeClr val="tx1"/>
                        </a:solidFill>
                        <a:latin typeface="微软雅黑 Light" pitchFamily="34" charset="-122"/>
                        <a:ea typeface="微软雅黑 Light" pitchFamily="34" charset="-122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1436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2000" dirty="0">
                        <a:solidFill>
                          <a:schemeClr val="tx1"/>
                        </a:solidFill>
                        <a:latin typeface="微软雅黑 Light" pitchFamily="34" charset="-122"/>
                        <a:ea typeface="微软雅黑 Light" pitchFamily="34" charset="-122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4770">
                <a:tc>
                  <a:txBody>
                    <a:bodyPr/>
                    <a:lstStyle/>
                    <a:p>
                      <a:pPr marL="0" marR="0" indent="0" algn="ctr" defTabSz="11436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2000" dirty="0">
                        <a:solidFill>
                          <a:schemeClr val="tx1"/>
                        </a:solidFill>
                        <a:latin typeface="微软雅黑 Light" pitchFamily="34" charset="-122"/>
                        <a:ea typeface="微软雅黑 Light" pitchFamily="34" charset="-122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1436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2000" dirty="0">
                        <a:solidFill>
                          <a:schemeClr val="tx1"/>
                        </a:solidFill>
                        <a:latin typeface="微软雅黑 Light" pitchFamily="34" charset="-122"/>
                        <a:ea typeface="微软雅黑 Light" pitchFamily="34" charset="-122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1436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2000" dirty="0">
                        <a:solidFill>
                          <a:schemeClr val="tx1"/>
                        </a:solidFill>
                        <a:latin typeface="微软雅黑 Light" pitchFamily="34" charset="-122"/>
                        <a:ea typeface="微软雅黑 Light" pitchFamily="34" charset="-122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4770">
                <a:tc>
                  <a:txBody>
                    <a:bodyPr/>
                    <a:lstStyle/>
                    <a:p>
                      <a:pPr marL="0" marR="0" indent="0" algn="ctr" defTabSz="11436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2000" dirty="0">
                        <a:solidFill>
                          <a:schemeClr val="tx1"/>
                        </a:solidFill>
                        <a:latin typeface="微软雅黑 Light" pitchFamily="34" charset="-122"/>
                        <a:ea typeface="微软雅黑 Light" pitchFamily="34" charset="-122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1436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2000" dirty="0">
                        <a:solidFill>
                          <a:schemeClr val="tx1"/>
                        </a:solidFill>
                        <a:latin typeface="微软雅黑 Light" pitchFamily="34" charset="-122"/>
                        <a:ea typeface="微软雅黑 Light" pitchFamily="34" charset="-122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1436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2000" dirty="0">
                        <a:solidFill>
                          <a:schemeClr val="tx1"/>
                        </a:solidFill>
                        <a:latin typeface="微软雅黑 Light" pitchFamily="34" charset="-122"/>
                        <a:ea typeface="微软雅黑 Light" pitchFamily="34" charset="-122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53718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目录</a:t>
            </a:r>
          </a:p>
        </p:txBody>
      </p:sp>
      <p:sp>
        <p:nvSpPr>
          <p:cNvPr id="3" name="标题 1"/>
          <p:cNvSpPr txBox="1"/>
          <p:nvPr/>
        </p:nvSpPr>
        <p:spPr bwMode="auto">
          <a:xfrm>
            <a:off x="0" y="3162065"/>
            <a:ext cx="11717079" cy="780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13185" tIns="55601" rIns="113185" bIns="55601" numCol="1" anchor="ctr" anchorCtr="0" compatLnSpc="1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0">
                <a:solidFill>
                  <a:schemeClr val="accent5">
                    <a:lumMod val="25000"/>
                  </a:schemeClr>
                </a:solidFill>
                <a:latin typeface="微软雅黑 Light" pitchFamily="34" charset="-122"/>
                <a:ea typeface="微软雅黑 Light" pitchFamily="34" charset="-122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572135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1143635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715770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2287270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r>
              <a:rPr lang="zh-CN" altLang="en-US" sz="3600" dirty="0">
                <a:solidFill>
                  <a:sysClr val="windowText" lastClr="000000"/>
                </a:solidFill>
              </a:rPr>
              <a:t>品牌定标</a:t>
            </a:r>
            <a:endParaRPr lang="en-US" sz="2000" dirty="0">
              <a:solidFill>
                <a:sysClr val="windowText" lastClr="000000"/>
              </a:solidFill>
            </a:endParaRPr>
          </a:p>
        </p:txBody>
      </p:sp>
      <p:cxnSp>
        <p:nvCxnSpPr>
          <p:cNvPr id="4" name="直接连接符 16"/>
          <p:cNvCxnSpPr/>
          <p:nvPr/>
        </p:nvCxnSpPr>
        <p:spPr bwMode="auto">
          <a:xfrm>
            <a:off x="0" y="3942826"/>
            <a:ext cx="10763075" cy="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3B7478DD-1D7A-4EF4-AC98-D8F5F5BE19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76898" y="1122344"/>
            <a:ext cx="3321903" cy="575099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网批路径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39131BC7-FA36-4DD9-BA92-0FC1AF5E9444}"/>
              </a:ext>
            </a:extLst>
          </p:cNvPr>
          <p:cNvSpPr txBox="1"/>
          <p:nvPr/>
        </p:nvSpPr>
        <p:spPr>
          <a:xfrm>
            <a:off x="255182" y="967563"/>
            <a:ext cx="11302409" cy="914400"/>
          </a:xfrm>
          <a:prstGeom prst="rect">
            <a:avLst/>
          </a:prstGeom>
          <a:noFill/>
        </p:spPr>
        <p:txBody>
          <a:bodyPr wrap="none" lIns="96105" tIns="48052" rIns="96105" bIns="48052" rtlCol="0"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网批完整路径：</a:t>
            </a:r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  <a:cs typeface="Helvetica Neue Light"/>
            </a:endParaRPr>
          </a:p>
          <a:p>
            <a:pPr>
              <a:lnSpc>
                <a:spcPct val="150000"/>
              </a:lnSpc>
            </a:pP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宝龙地产</a:t>
            </a:r>
            <a:r>
              <a:rPr lang="en-US" altLang="zh-CN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/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地产</a:t>
            </a:r>
            <a:r>
              <a:rPr lang="en-US" altLang="zh-CN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/09-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成本采购管理</a:t>
            </a:r>
            <a:r>
              <a:rPr lang="en-US" altLang="zh-CN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/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招标采购管理</a:t>
            </a:r>
            <a:r>
              <a:rPr lang="en-US" altLang="zh-CN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/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定标</a:t>
            </a:r>
            <a:r>
              <a:rPr lang="en-US" altLang="zh-CN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/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品牌</a:t>
            </a: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431866A1-3201-4663-BAD3-EEFDF75E1D7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3906"/>
          <a:stretch/>
        </p:blipFill>
        <p:spPr>
          <a:xfrm>
            <a:off x="495078" y="2402958"/>
            <a:ext cx="4857750" cy="21417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矩形: 圆角 8">
            <a:extLst>
              <a:ext uri="{FF2B5EF4-FFF2-40B4-BE49-F238E27FC236}">
                <a16:creationId xmlns:a16="http://schemas.microsoft.com/office/drawing/2014/main" id="{5E026FE4-A5CC-4343-A5F7-CF12D68D38B2}"/>
              </a:ext>
            </a:extLst>
          </p:cNvPr>
          <p:cNvSpPr/>
          <p:nvPr/>
        </p:nvSpPr>
        <p:spPr bwMode="auto">
          <a:xfrm>
            <a:off x="1866014" y="2490013"/>
            <a:ext cx="2674088" cy="529634"/>
          </a:xfrm>
          <a:prstGeom prst="round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矩形: 圆角 14">
            <a:extLst>
              <a:ext uri="{FF2B5EF4-FFF2-40B4-BE49-F238E27FC236}">
                <a16:creationId xmlns:a16="http://schemas.microsoft.com/office/drawing/2014/main" id="{85589649-8E66-4B90-B435-B7826AD75DE6}"/>
              </a:ext>
            </a:extLst>
          </p:cNvPr>
          <p:cNvSpPr/>
          <p:nvPr/>
        </p:nvSpPr>
        <p:spPr bwMode="auto">
          <a:xfrm>
            <a:off x="6576898" y="5720316"/>
            <a:ext cx="3321903" cy="435936"/>
          </a:xfrm>
          <a:prstGeom prst="round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6E6159DC-41A7-40ED-8699-DF0D46EA35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0722" y="960852"/>
            <a:ext cx="10050278" cy="558242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选择或填写</a:t>
            </a:r>
          </a:p>
        </p:txBody>
      </p:sp>
      <p:sp>
        <p:nvSpPr>
          <p:cNvPr id="8" name="矩形标注 5"/>
          <p:cNvSpPr/>
          <p:nvPr/>
        </p:nvSpPr>
        <p:spPr bwMode="auto">
          <a:xfrm>
            <a:off x="8378455" y="4426390"/>
            <a:ext cx="1626781" cy="475220"/>
          </a:xfrm>
          <a:prstGeom prst="wedgeRectCallout">
            <a:avLst>
              <a:gd name="adj1" fmla="val -35086"/>
              <a:gd name="adj2" fmla="val 15876"/>
            </a:avLst>
          </a:prstGeom>
          <a:solidFill>
            <a:srgbClr val="FF2980"/>
          </a:solidFill>
          <a:ln w="31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400" dirty="0">
                <a:solidFill>
                  <a:schemeClr val="bg1"/>
                </a:solidFill>
                <a:latin typeface="微软雅黑 Light" pitchFamily="34" charset="-122"/>
                <a:ea typeface="微软雅黑 Light" pitchFamily="34" charset="-122"/>
              </a:rPr>
              <a:t>红色为必填字段</a:t>
            </a:r>
            <a:endParaRPr lang="en-US" altLang="zh-CN" sz="1400" dirty="0">
              <a:solidFill>
                <a:schemeClr val="bg1"/>
              </a:solidFill>
              <a:latin typeface="微软雅黑 Light" pitchFamily="34" charset="-122"/>
              <a:ea typeface="微软雅黑 Light" pitchFamily="34" charset="-122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目录</a:t>
            </a:r>
          </a:p>
        </p:txBody>
      </p:sp>
      <p:sp>
        <p:nvSpPr>
          <p:cNvPr id="3" name="标题 1"/>
          <p:cNvSpPr txBox="1"/>
          <p:nvPr/>
        </p:nvSpPr>
        <p:spPr bwMode="auto">
          <a:xfrm>
            <a:off x="21261" y="3152095"/>
            <a:ext cx="11717079" cy="780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13185" tIns="55601" rIns="113185" bIns="55601" numCol="1" anchor="ctr" anchorCtr="0" compatLnSpc="1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0">
                <a:solidFill>
                  <a:schemeClr val="accent5">
                    <a:lumMod val="25000"/>
                  </a:schemeClr>
                </a:solidFill>
                <a:latin typeface="微软雅黑 Light" pitchFamily="34" charset="-122"/>
                <a:ea typeface="微软雅黑 Light" pitchFamily="34" charset="-122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572135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1143635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715770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2287270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r>
              <a:rPr lang="zh-CN" altLang="en-US" sz="3600" dirty="0">
                <a:solidFill>
                  <a:sysClr val="windowText" lastClr="000000"/>
                </a:solidFill>
              </a:rPr>
              <a:t>生成合同文本</a:t>
            </a:r>
            <a:endParaRPr lang="en-US" sz="2000" dirty="0">
              <a:solidFill>
                <a:sysClr val="windowText" lastClr="000000"/>
              </a:solidFill>
            </a:endParaRPr>
          </a:p>
        </p:txBody>
      </p:sp>
      <p:cxnSp>
        <p:nvCxnSpPr>
          <p:cNvPr id="4" name="直接连接符 16"/>
          <p:cNvCxnSpPr/>
          <p:nvPr/>
        </p:nvCxnSpPr>
        <p:spPr bwMode="auto">
          <a:xfrm>
            <a:off x="0" y="3942826"/>
            <a:ext cx="10763075" cy="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2068417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ysClr val="windowText" lastClr="000000"/>
                </a:solidFill>
              </a:rPr>
              <a:t>合同文本</a:t>
            </a:r>
            <a:endParaRPr lang="zh-CN" altLang="en-US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0BC7B2B7-FE47-41C7-9395-57CED0F7E693}"/>
              </a:ext>
            </a:extLst>
          </p:cNvPr>
          <p:cNvSpPr txBox="1"/>
          <p:nvPr/>
        </p:nvSpPr>
        <p:spPr>
          <a:xfrm>
            <a:off x="233917" y="780098"/>
            <a:ext cx="6517757" cy="644665"/>
          </a:xfrm>
          <a:prstGeom prst="rect">
            <a:avLst/>
          </a:prstGeom>
          <a:noFill/>
        </p:spPr>
        <p:txBody>
          <a:bodyPr wrap="none" lIns="96105" tIns="48052" rIns="96105" bIns="48052" rtlCol="0"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生成合同文本，管理费用无需合同台账</a:t>
            </a:r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  <a:cs typeface="Helvetica Neue Light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7E516FE9-6E8B-4664-B93D-0BE489E986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0334" y="1830458"/>
            <a:ext cx="9696893" cy="45903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7398925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目录</a:t>
            </a:r>
          </a:p>
        </p:txBody>
      </p:sp>
      <p:sp>
        <p:nvSpPr>
          <p:cNvPr id="3" name="标题 1"/>
          <p:cNvSpPr txBox="1"/>
          <p:nvPr/>
        </p:nvSpPr>
        <p:spPr bwMode="auto">
          <a:xfrm>
            <a:off x="0" y="3162065"/>
            <a:ext cx="11717079" cy="780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13185" tIns="55601" rIns="113185" bIns="55601" numCol="1" anchor="ctr" anchorCtr="0" compatLnSpc="1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0">
                <a:solidFill>
                  <a:schemeClr val="accent5">
                    <a:lumMod val="25000"/>
                  </a:schemeClr>
                </a:solidFill>
                <a:latin typeface="微软雅黑 Light" pitchFamily="34" charset="-122"/>
                <a:ea typeface="微软雅黑 Light" pitchFamily="34" charset="-122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572135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1143635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715770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2287270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r>
              <a:rPr lang="zh-CN" altLang="en-US" sz="3600" dirty="0">
                <a:solidFill>
                  <a:sysClr val="windowText" lastClr="000000"/>
                </a:solidFill>
              </a:rPr>
              <a:t> 品牌合同评审</a:t>
            </a:r>
            <a:endParaRPr lang="en-US" sz="2000" dirty="0">
              <a:solidFill>
                <a:sysClr val="windowText" lastClr="000000"/>
              </a:solidFill>
            </a:endParaRPr>
          </a:p>
        </p:txBody>
      </p:sp>
      <p:cxnSp>
        <p:nvCxnSpPr>
          <p:cNvPr id="4" name="直接连接符 16"/>
          <p:cNvCxnSpPr/>
          <p:nvPr/>
        </p:nvCxnSpPr>
        <p:spPr bwMode="auto">
          <a:xfrm>
            <a:off x="0" y="3942826"/>
            <a:ext cx="10763075" cy="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8486738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网批路径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39131BC7-FA36-4DD9-BA92-0FC1AF5E9444}"/>
              </a:ext>
            </a:extLst>
          </p:cNvPr>
          <p:cNvSpPr txBox="1"/>
          <p:nvPr/>
        </p:nvSpPr>
        <p:spPr>
          <a:xfrm>
            <a:off x="233917" y="780099"/>
            <a:ext cx="11302409" cy="1016804"/>
          </a:xfrm>
          <a:prstGeom prst="rect">
            <a:avLst/>
          </a:prstGeom>
          <a:noFill/>
        </p:spPr>
        <p:txBody>
          <a:bodyPr wrap="none" lIns="96105" tIns="48052" rIns="96105" bIns="48052" rtlCol="0"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网批完整路径：</a:t>
            </a:r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  <a:cs typeface="Helvetica Neue Light"/>
            </a:endParaRPr>
          </a:p>
          <a:p>
            <a:pPr>
              <a:lnSpc>
                <a:spcPct val="150000"/>
              </a:lnSpc>
            </a:pP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宝龙地产</a:t>
            </a:r>
            <a:r>
              <a:rPr lang="en-US" altLang="zh-CN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/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地产</a:t>
            </a:r>
            <a:r>
              <a:rPr lang="en-US" altLang="zh-CN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/09-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成本采购管理</a:t>
            </a:r>
            <a:r>
              <a:rPr lang="en-US" altLang="zh-CN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/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招标采购管理</a:t>
            </a:r>
            <a:r>
              <a:rPr lang="en-US" altLang="zh-CN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/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合同评审</a:t>
            </a:r>
            <a:r>
              <a:rPr lang="en-US" altLang="zh-CN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/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品牌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71CC6F4A-0158-4ACF-89DE-19DFF649C5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5623" y="1426977"/>
            <a:ext cx="3819525" cy="5410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0C689F2B-1A6A-4404-AF5E-645E9F18937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3906"/>
          <a:stretch/>
        </p:blipFill>
        <p:spPr>
          <a:xfrm>
            <a:off x="495078" y="2402958"/>
            <a:ext cx="4857750" cy="21417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258016CD-96A4-4BFB-A674-4BA380E51D9D}"/>
              </a:ext>
            </a:extLst>
          </p:cNvPr>
          <p:cNvSpPr/>
          <p:nvPr/>
        </p:nvSpPr>
        <p:spPr bwMode="auto">
          <a:xfrm>
            <a:off x="1866014" y="2490013"/>
            <a:ext cx="2674088" cy="529634"/>
          </a:xfrm>
          <a:prstGeom prst="round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矩形: 圆角 13">
            <a:extLst>
              <a:ext uri="{FF2B5EF4-FFF2-40B4-BE49-F238E27FC236}">
                <a16:creationId xmlns:a16="http://schemas.microsoft.com/office/drawing/2014/main" id="{FD5CF3FF-2475-480E-87A4-1E3BF7E3BF07}"/>
              </a:ext>
            </a:extLst>
          </p:cNvPr>
          <p:cNvSpPr/>
          <p:nvPr/>
        </p:nvSpPr>
        <p:spPr bwMode="auto">
          <a:xfrm>
            <a:off x="7674433" y="4544754"/>
            <a:ext cx="3321903" cy="435936"/>
          </a:xfrm>
          <a:prstGeom prst="round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230034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D0FE5A68-9649-4E0C-A02A-F3C128DEFC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4687" y="1147420"/>
            <a:ext cx="10212225" cy="4906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选择或填写 </a:t>
            </a:r>
          </a:p>
        </p:txBody>
      </p:sp>
      <p:sp>
        <p:nvSpPr>
          <p:cNvPr id="8" name="矩形标注 5">
            <a:extLst>
              <a:ext uri="{FF2B5EF4-FFF2-40B4-BE49-F238E27FC236}">
                <a16:creationId xmlns:a16="http://schemas.microsoft.com/office/drawing/2014/main" id="{BE6143B6-ACA1-4455-AC9E-ED23BF4217A9}"/>
              </a:ext>
            </a:extLst>
          </p:cNvPr>
          <p:cNvSpPr/>
          <p:nvPr/>
        </p:nvSpPr>
        <p:spPr bwMode="auto">
          <a:xfrm>
            <a:off x="9165265" y="3057521"/>
            <a:ext cx="1626781" cy="475220"/>
          </a:xfrm>
          <a:prstGeom prst="wedgeRectCallout">
            <a:avLst>
              <a:gd name="adj1" fmla="val -35086"/>
              <a:gd name="adj2" fmla="val 15876"/>
            </a:avLst>
          </a:prstGeom>
          <a:solidFill>
            <a:srgbClr val="FF2980"/>
          </a:solidFill>
          <a:ln w="31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400" dirty="0">
                <a:solidFill>
                  <a:schemeClr val="bg1"/>
                </a:solidFill>
                <a:latin typeface="微软雅黑 Light" pitchFamily="34" charset="-122"/>
                <a:ea typeface="微软雅黑 Light" pitchFamily="34" charset="-122"/>
              </a:rPr>
              <a:t>红色必填字段</a:t>
            </a:r>
            <a:endParaRPr lang="en-US" altLang="zh-CN" sz="1400" dirty="0">
              <a:solidFill>
                <a:schemeClr val="bg1"/>
              </a:solidFill>
              <a:latin typeface="微软雅黑 Light" pitchFamily="34" charset="-122"/>
              <a:ea typeface="微软雅黑 Light" pitchFamily="3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说明</a:t>
            </a:r>
            <a:endParaRPr lang="en-US" dirty="0"/>
          </a:p>
        </p:txBody>
      </p:sp>
      <p:sp>
        <p:nvSpPr>
          <p:cNvPr id="4" name="矩形 3"/>
          <p:cNvSpPr/>
          <p:nvPr/>
        </p:nvSpPr>
        <p:spPr bwMode="auto">
          <a:xfrm>
            <a:off x="725078" y="825703"/>
            <a:ext cx="10998836" cy="1863067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 cap="flat" cmpd="sng" algn="ctr">
            <a:solidFill>
              <a:schemeClr val="bg1">
                <a:lumMod val="9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90000" rIns="90000" bIns="90000" rtlCol="0" anchor="t"/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latin typeface="微软雅黑 Light" pitchFamily="34" charset="-122"/>
                <a:ea typeface="微软雅黑 Light" pitchFamily="34" charset="-122"/>
              </a:rPr>
              <a:t>管理费用</a:t>
            </a:r>
            <a:r>
              <a:rPr lang="en-US" altLang="zh-CN" sz="2400" dirty="0">
                <a:latin typeface="微软雅黑 Light" pitchFamily="34" charset="-122"/>
                <a:ea typeface="微软雅黑 Light" pitchFamily="34" charset="-122"/>
              </a:rPr>
              <a:t>/</a:t>
            </a:r>
            <a:r>
              <a:rPr lang="zh-CN" altLang="en-US" sz="2400" dirty="0">
                <a:latin typeface="微软雅黑 Light" pitchFamily="34" charset="-122"/>
                <a:ea typeface="微软雅黑 Light" pitchFamily="34" charset="-122"/>
              </a:rPr>
              <a:t>成本操作 ：仅适用于宝龙地产垄断类招采（仅品牌）流程。</a:t>
            </a:r>
            <a:endParaRPr lang="en-US" altLang="zh-CN" sz="2400" dirty="0">
              <a:latin typeface="微软雅黑 Light" pitchFamily="34" charset="-122"/>
              <a:ea typeface="微软雅黑 Light" pitchFamily="34" charset="-122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"/>
          <p:cNvSpPr txBox="1">
            <a:spLocks/>
          </p:cNvSpPr>
          <p:nvPr/>
        </p:nvSpPr>
        <p:spPr bwMode="auto">
          <a:xfrm>
            <a:off x="0" y="2919369"/>
            <a:ext cx="8879840" cy="780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13185" tIns="55601" rIns="113185" bIns="55601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0">
                <a:solidFill>
                  <a:schemeClr val="accent5">
                    <a:lumMod val="25000"/>
                  </a:schemeClr>
                </a:solidFill>
                <a:latin typeface="微软雅黑 Light" pitchFamily="34" charset="-122"/>
                <a:ea typeface="微软雅黑 Light" pitchFamily="34" charset="-122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charset="0"/>
              </a:defRPr>
            </a:lvl5pPr>
            <a:lvl6pPr marL="571885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charset="0"/>
              </a:defRPr>
            </a:lvl6pPr>
            <a:lvl7pPr marL="1143770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charset="0"/>
              </a:defRPr>
            </a:lvl7pPr>
            <a:lvl8pPr marL="1715655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charset="0"/>
              </a:defRPr>
            </a:lvl8pPr>
            <a:lvl9pPr marL="2287539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charset="0"/>
              </a:defRPr>
            </a:lvl9pPr>
          </a:lstStyle>
          <a:p>
            <a:r>
              <a:rPr lang="zh-CN" altLang="en-US" sz="4400" dirty="0">
                <a:solidFill>
                  <a:sysClr val="windowText" lastClr="000000"/>
                </a:solidFill>
              </a:rPr>
              <a:t>谢    谢</a:t>
            </a:r>
          </a:p>
        </p:txBody>
      </p:sp>
      <p:cxnSp>
        <p:nvCxnSpPr>
          <p:cNvPr id="4" name="直接连接符 16"/>
          <p:cNvCxnSpPr/>
          <p:nvPr/>
        </p:nvCxnSpPr>
        <p:spPr bwMode="auto">
          <a:xfrm>
            <a:off x="0" y="3942826"/>
            <a:ext cx="10763075" cy="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007367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重要规则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3309645"/>
              </p:ext>
            </p:extLst>
          </p:nvPr>
        </p:nvGraphicFramePr>
        <p:xfrm>
          <a:off x="180537" y="921515"/>
          <a:ext cx="12395286" cy="7406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952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16645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800" dirty="0">
                          <a:solidFill>
                            <a:schemeClr val="tx1"/>
                          </a:solidFill>
                          <a:latin typeface="微软雅黑 Light" pitchFamily="34" charset="-122"/>
                          <a:ea typeface="微软雅黑 Light" pitchFamily="34" charset="-122"/>
                        </a:rPr>
                        <a:t>规则说明</a:t>
                      </a:r>
                    </a:p>
                  </a:txBody>
                  <a:tcPr marL="96012" marR="96012" marT="48006" marB="48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645"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endParaRPr lang="en-US" altLang="zh-CN" sz="1800" b="0" i="0" kern="1200" dirty="0">
                        <a:solidFill>
                          <a:schemeClr val="dk1"/>
                        </a:solidFill>
                        <a:effectLst/>
                        <a:latin typeface="微软雅黑 Light" pitchFamily="34" charset="-122"/>
                        <a:ea typeface="微软雅黑 Light" pitchFamily="34" charset="-122"/>
                        <a:cs typeface="+mn-cs"/>
                      </a:endParaRPr>
                    </a:p>
                  </a:txBody>
                  <a:tcPr marL="96012" marR="96012" marT="48006" marB="48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目录</a:t>
            </a:r>
          </a:p>
        </p:txBody>
      </p:sp>
      <p:sp>
        <p:nvSpPr>
          <p:cNvPr id="3" name="标题 1"/>
          <p:cNvSpPr txBox="1"/>
          <p:nvPr/>
        </p:nvSpPr>
        <p:spPr bwMode="auto">
          <a:xfrm>
            <a:off x="21261" y="3152095"/>
            <a:ext cx="11717079" cy="780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13185" tIns="55601" rIns="113185" bIns="55601" numCol="1" anchor="ctr" anchorCtr="0" compatLnSpc="1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0">
                <a:solidFill>
                  <a:schemeClr val="accent5">
                    <a:lumMod val="25000"/>
                  </a:schemeClr>
                </a:solidFill>
                <a:latin typeface="微软雅黑 Light" pitchFamily="34" charset="-122"/>
                <a:ea typeface="微软雅黑 Light" pitchFamily="34" charset="-122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572135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1143635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715770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2287270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r>
              <a:rPr lang="zh-CN" altLang="en-US" sz="3600" dirty="0">
                <a:solidFill>
                  <a:sysClr val="windowText" lastClr="000000"/>
                </a:solidFill>
              </a:rPr>
              <a:t>立项</a:t>
            </a:r>
            <a:endParaRPr lang="en-US" sz="2000" dirty="0">
              <a:solidFill>
                <a:sysClr val="windowText" lastClr="000000"/>
              </a:solidFill>
            </a:endParaRPr>
          </a:p>
        </p:txBody>
      </p:sp>
      <p:cxnSp>
        <p:nvCxnSpPr>
          <p:cNvPr id="4" name="直接连接符 16"/>
          <p:cNvCxnSpPr/>
          <p:nvPr/>
        </p:nvCxnSpPr>
        <p:spPr bwMode="auto">
          <a:xfrm>
            <a:off x="0" y="3942826"/>
            <a:ext cx="10763075" cy="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136717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97B4ACF9-3CE6-4BBA-BFDE-1175AE61F4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91104" y="1736208"/>
            <a:ext cx="3505200" cy="47815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网批路径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39131BC7-FA36-4DD9-BA92-0FC1AF5E9444}"/>
              </a:ext>
            </a:extLst>
          </p:cNvPr>
          <p:cNvSpPr txBox="1"/>
          <p:nvPr/>
        </p:nvSpPr>
        <p:spPr>
          <a:xfrm>
            <a:off x="255182" y="967563"/>
            <a:ext cx="11302409" cy="914400"/>
          </a:xfrm>
          <a:prstGeom prst="rect">
            <a:avLst/>
          </a:prstGeom>
          <a:noFill/>
        </p:spPr>
        <p:txBody>
          <a:bodyPr wrap="none" lIns="96105" tIns="48052" rIns="96105" bIns="48052" rtlCol="0"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网批完整路径：</a:t>
            </a:r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  <a:cs typeface="Helvetica Neue Light"/>
            </a:endParaRPr>
          </a:p>
          <a:p>
            <a:pPr>
              <a:lnSpc>
                <a:spcPct val="150000"/>
              </a:lnSpc>
            </a:pP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宝龙地产</a:t>
            </a:r>
            <a:r>
              <a:rPr lang="en-US" altLang="zh-CN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/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地产</a:t>
            </a:r>
            <a:r>
              <a:rPr lang="en-US" altLang="zh-CN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/04-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行政人事</a:t>
            </a:r>
            <a:r>
              <a:rPr lang="en-US" altLang="zh-CN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/03-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行政管理</a:t>
            </a:r>
            <a:r>
              <a:rPr lang="en-US" altLang="zh-CN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/04-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通用</a:t>
            </a:r>
            <a:r>
              <a:rPr lang="en-US" altLang="zh-CN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/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立项申请单</a:t>
            </a:r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F118205F-38A5-4837-859B-C5CB6FBB3D5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3906"/>
          <a:stretch/>
        </p:blipFill>
        <p:spPr>
          <a:xfrm>
            <a:off x="495078" y="2402958"/>
            <a:ext cx="4857750" cy="21417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1" name="矩形: 圆角 10">
            <a:extLst>
              <a:ext uri="{FF2B5EF4-FFF2-40B4-BE49-F238E27FC236}">
                <a16:creationId xmlns:a16="http://schemas.microsoft.com/office/drawing/2014/main" id="{ADBD42F2-0CC7-4E20-BDFD-DACDB5F37AC7}"/>
              </a:ext>
            </a:extLst>
          </p:cNvPr>
          <p:cNvSpPr/>
          <p:nvPr/>
        </p:nvSpPr>
        <p:spPr bwMode="auto">
          <a:xfrm>
            <a:off x="1866014" y="2490013"/>
            <a:ext cx="2674088" cy="529634"/>
          </a:xfrm>
          <a:prstGeom prst="round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矩形: 圆角 12">
            <a:extLst>
              <a:ext uri="{FF2B5EF4-FFF2-40B4-BE49-F238E27FC236}">
                <a16:creationId xmlns:a16="http://schemas.microsoft.com/office/drawing/2014/main" id="{8A3D3B5D-A3D5-4741-A0C5-2D76D5686C9F}"/>
              </a:ext>
            </a:extLst>
          </p:cNvPr>
          <p:cNvSpPr/>
          <p:nvPr/>
        </p:nvSpPr>
        <p:spPr bwMode="auto">
          <a:xfrm>
            <a:off x="5906386" y="6113720"/>
            <a:ext cx="3842911" cy="404038"/>
          </a:xfrm>
          <a:prstGeom prst="round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52600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新建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DA8E8F0F-6A70-46C2-A2EE-F96F704966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3889" y="540501"/>
            <a:ext cx="10382514" cy="611989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矩形标注 5">
            <a:extLst>
              <a:ext uri="{FF2B5EF4-FFF2-40B4-BE49-F238E27FC236}">
                <a16:creationId xmlns:a16="http://schemas.microsoft.com/office/drawing/2014/main" id="{C109C341-CDBA-437A-9314-11D8BF640749}"/>
              </a:ext>
            </a:extLst>
          </p:cNvPr>
          <p:cNvSpPr/>
          <p:nvPr/>
        </p:nvSpPr>
        <p:spPr bwMode="auto">
          <a:xfrm>
            <a:off x="2663491" y="6114295"/>
            <a:ext cx="2661221" cy="435361"/>
          </a:xfrm>
          <a:prstGeom prst="wedgeRectCallout">
            <a:avLst>
              <a:gd name="adj1" fmla="val -79975"/>
              <a:gd name="adj2" fmla="val -1830"/>
            </a:avLst>
          </a:prstGeom>
          <a:solidFill>
            <a:schemeClr val="accent1">
              <a:lumMod val="20000"/>
              <a:lumOff val="80000"/>
            </a:schemeClr>
          </a:solidFill>
          <a:ln w="31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400" dirty="0">
                <a:latin typeface="微软雅黑 Light" pitchFamily="34" charset="-122"/>
                <a:ea typeface="微软雅黑 Light" pitchFamily="34" charset="-122"/>
              </a:rPr>
              <a:t>点击填选审批人、发起。略</a:t>
            </a:r>
            <a:endParaRPr lang="en-US" altLang="zh-CN" sz="1400" dirty="0">
              <a:latin typeface="微软雅黑 Light" pitchFamily="34" charset="-122"/>
              <a:ea typeface="微软雅黑 Light" pitchFamily="34" charset="-122"/>
            </a:endParaRPr>
          </a:p>
        </p:txBody>
      </p:sp>
      <p:sp>
        <p:nvSpPr>
          <p:cNvPr id="12" name="矩形标注 5">
            <a:extLst>
              <a:ext uri="{FF2B5EF4-FFF2-40B4-BE49-F238E27FC236}">
                <a16:creationId xmlns:a16="http://schemas.microsoft.com/office/drawing/2014/main" id="{D3F1FBB1-1CE8-4098-83B7-336F1C5BEE84}"/>
              </a:ext>
            </a:extLst>
          </p:cNvPr>
          <p:cNvSpPr/>
          <p:nvPr/>
        </p:nvSpPr>
        <p:spPr bwMode="auto">
          <a:xfrm>
            <a:off x="8378455" y="4426390"/>
            <a:ext cx="1626781" cy="475220"/>
          </a:xfrm>
          <a:prstGeom prst="wedgeRectCallout">
            <a:avLst>
              <a:gd name="adj1" fmla="val -35086"/>
              <a:gd name="adj2" fmla="val 15876"/>
            </a:avLst>
          </a:prstGeom>
          <a:solidFill>
            <a:srgbClr val="FF2980"/>
          </a:solidFill>
          <a:ln w="31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400" dirty="0">
                <a:solidFill>
                  <a:schemeClr val="bg1"/>
                </a:solidFill>
                <a:latin typeface="微软雅黑 Light" pitchFamily="34" charset="-122"/>
                <a:ea typeface="微软雅黑 Light" pitchFamily="34" charset="-122"/>
              </a:rPr>
              <a:t>红色为必填字段</a:t>
            </a:r>
            <a:endParaRPr lang="en-US" altLang="zh-CN" sz="1400" dirty="0">
              <a:solidFill>
                <a:schemeClr val="bg1"/>
              </a:solidFill>
              <a:latin typeface="微软雅黑 Light" pitchFamily="34" charset="-122"/>
              <a:ea typeface="微软雅黑 Light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929920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管理费用预算报表：业务说明与规则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208084" y="949081"/>
          <a:ext cx="12153900" cy="26238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51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51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51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477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>
                          <a:solidFill>
                            <a:schemeClr val="bg1"/>
                          </a:solidFill>
                          <a:latin typeface="微软雅黑 Light" pitchFamily="34" charset="-122"/>
                          <a:ea typeface="微软雅黑 Light" pitchFamily="34" charset="-122"/>
                        </a:rPr>
                        <a:t>字段</a:t>
                      </a:r>
                      <a:r>
                        <a:rPr lang="en-US" altLang="zh-CN" sz="2000" dirty="0">
                          <a:solidFill>
                            <a:schemeClr val="bg1"/>
                          </a:solidFill>
                          <a:latin typeface="微软雅黑 Light" pitchFamily="34" charset="-122"/>
                          <a:ea typeface="微软雅黑 Light" pitchFamily="34" charset="-122"/>
                        </a:rPr>
                        <a:t>/</a:t>
                      </a:r>
                      <a:r>
                        <a:rPr lang="zh-CN" altLang="en-US" sz="2000" dirty="0">
                          <a:solidFill>
                            <a:schemeClr val="bg1"/>
                          </a:solidFill>
                          <a:latin typeface="微软雅黑 Light" pitchFamily="34" charset="-122"/>
                          <a:ea typeface="微软雅黑 Light" pitchFamily="34" charset="-122"/>
                        </a:rPr>
                        <a:t>内容</a:t>
                      </a: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>
                          <a:solidFill>
                            <a:schemeClr val="bg1"/>
                          </a:solidFill>
                          <a:latin typeface="微软雅黑 Light" pitchFamily="34" charset="-122"/>
                          <a:ea typeface="微软雅黑 Light" pitchFamily="34" charset="-122"/>
                        </a:rPr>
                        <a:t>业务说明</a:t>
                      </a: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>
                          <a:solidFill>
                            <a:schemeClr val="bg1"/>
                          </a:solidFill>
                          <a:latin typeface="微软雅黑 Light" pitchFamily="34" charset="-122"/>
                          <a:ea typeface="微软雅黑 Light" pitchFamily="34" charset="-122"/>
                        </a:rPr>
                        <a:t>业务规则</a:t>
                      </a: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4770">
                <a:tc>
                  <a:txBody>
                    <a:bodyPr/>
                    <a:lstStyle/>
                    <a:p>
                      <a:pPr algn="ctr"/>
                      <a:endParaRPr lang="zh-CN" altLang="en-US" sz="2000" dirty="0">
                        <a:solidFill>
                          <a:schemeClr val="tx1"/>
                        </a:solidFill>
                        <a:latin typeface="微软雅黑 Light" pitchFamily="34" charset="-122"/>
                        <a:ea typeface="微软雅黑 Light" pitchFamily="34" charset="-122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1436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2000" dirty="0">
                        <a:solidFill>
                          <a:schemeClr val="tx1"/>
                        </a:solidFill>
                        <a:latin typeface="微软雅黑 Light" pitchFamily="34" charset="-122"/>
                        <a:ea typeface="微软雅黑 Light" pitchFamily="34" charset="-122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1436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2000" dirty="0">
                        <a:solidFill>
                          <a:schemeClr val="tx1"/>
                        </a:solidFill>
                        <a:latin typeface="微软雅黑 Light" pitchFamily="34" charset="-122"/>
                        <a:ea typeface="微软雅黑 Light" pitchFamily="34" charset="-122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4770">
                <a:tc>
                  <a:txBody>
                    <a:bodyPr/>
                    <a:lstStyle/>
                    <a:p>
                      <a:pPr marL="0" marR="0" indent="0" algn="ctr" defTabSz="11436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2000" dirty="0">
                        <a:solidFill>
                          <a:schemeClr val="tx1"/>
                        </a:solidFill>
                        <a:latin typeface="微软雅黑 Light" pitchFamily="34" charset="-122"/>
                        <a:ea typeface="微软雅黑 Light" pitchFamily="34" charset="-122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1436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2000" dirty="0">
                        <a:solidFill>
                          <a:schemeClr val="tx1"/>
                        </a:solidFill>
                        <a:latin typeface="微软雅黑 Light" pitchFamily="34" charset="-122"/>
                        <a:ea typeface="微软雅黑 Light" pitchFamily="34" charset="-122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1436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2000" dirty="0">
                        <a:solidFill>
                          <a:schemeClr val="tx1"/>
                        </a:solidFill>
                        <a:latin typeface="微软雅黑 Light" pitchFamily="34" charset="-122"/>
                        <a:ea typeface="微软雅黑 Light" pitchFamily="34" charset="-122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4770">
                <a:tc>
                  <a:txBody>
                    <a:bodyPr/>
                    <a:lstStyle/>
                    <a:p>
                      <a:pPr marL="0" marR="0" indent="0" algn="ctr" defTabSz="11436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2000" dirty="0">
                        <a:solidFill>
                          <a:schemeClr val="tx1"/>
                        </a:solidFill>
                        <a:latin typeface="微软雅黑 Light" pitchFamily="34" charset="-122"/>
                        <a:ea typeface="微软雅黑 Light" pitchFamily="34" charset="-122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1436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2000" dirty="0">
                        <a:solidFill>
                          <a:schemeClr val="tx1"/>
                        </a:solidFill>
                        <a:latin typeface="微软雅黑 Light" pitchFamily="34" charset="-122"/>
                        <a:ea typeface="微软雅黑 Light" pitchFamily="34" charset="-122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1436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2000" dirty="0">
                        <a:solidFill>
                          <a:schemeClr val="tx1"/>
                        </a:solidFill>
                        <a:latin typeface="微软雅黑 Light" pitchFamily="34" charset="-122"/>
                        <a:ea typeface="微软雅黑 Light" pitchFamily="34" charset="-122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4770">
                <a:tc>
                  <a:txBody>
                    <a:bodyPr/>
                    <a:lstStyle/>
                    <a:p>
                      <a:pPr marL="0" marR="0" indent="0" algn="ctr" defTabSz="11436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2000" dirty="0">
                        <a:solidFill>
                          <a:schemeClr val="tx1"/>
                        </a:solidFill>
                        <a:latin typeface="微软雅黑 Light" pitchFamily="34" charset="-122"/>
                        <a:ea typeface="微软雅黑 Light" pitchFamily="34" charset="-122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1436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2000" dirty="0">
                        <a:solidFill>
                          <a:schemeClr val="tx1"/>
                        </a:solidFill>
                        <a:latin typeface="微软雅黑 Light" pitchFamily="34" charset="-122"/>
                        <a:ea typeface="微软雅黑 Light" pitchFamily="34" charset="-122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1436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2000" dirty="0">
                        <a:solidFill>
                          <a:schemeClr val="tx1"/>
                        </a:solidFill>
                        <a:latin typeface="微软雅黑 Light" pitchFamily="34" charset="-122"/>
                        <a:ea typeface="微软雅黑 Light" pitchFamily="34" charset="-122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8625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目录</a:t>
            </a:r>
          </a:p>
        </p:txBody>
      </p:sp>
      <p:sp>
        <p:nvSpPr>
          <p:cNvPr id="3" name="标题 1"/>
          <p:cNvSpPr txBox="1"/>
          <p:nvPr/>
        </p:nvSpPr>
        <p:spPr bwMode="auto">
          <a:xfrm>
            <a:off x="21261" y="3152095"/>
            <a:ext cx="11717079" cy="780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13185" tIns="55601" rIns="113185" bIns="55601" numCol="1" anchor="ctr" anchorCtr="0" compatLnSpc="1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0">
                <a:solidFill>
                  <a:schemeClr val="accent5">
                    <a:lumMod val="25000"/>
                  </a:schemeClr>
                </a:solidFill>
                <a:latin typeface="微软雅黑 Light" pitchFamily="34" charset="-122"/>
                <a:ea typeface="微软雅黑 Light" pitchFamily="34" charset="-122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572135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1143635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715770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2287270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r>
              <a:rPr lang="zh-CN" altLang="en-US" sz="3600" dirty="0">
                <a:solidFill>
                  <a:sysClr val="windowText" lastClr="000000"/>
                </a:solidFill>
              </a:rPr>
              <a:t>查看招采计划</a:t>
            </a:r>
            <a:endParaRPr lang="en-US" sz="2000" dirty="0">
              <a:solidFill>
                <a:sysClr val="windowText" lastClr="000000"/>
              </a:solidFill>
            </a:endParaRPr>
          </a:p>
        </p:txBody>
      </p:sp>
      <p:cxnSp>
        <p:nvCxnSpPr>
          <p:cNvPr id="4" name="直接连接符 16"/>
          <p:cNvCxnSpPr/>
          <p:nvPr/>
        </p:nvCxnSpPr>
        <p:spPr bwMode="auto">
          <a:xfrm>
            <a:off x="0" y="3942826"/>
            <a:ext cx="10763075" cy="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7651000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C02D8AB2-AFD8-4B34-944B-E8AD0595BD4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58" t="44143" r="3303" b="-845"/>
          <a:stretch/>
        </p:blipFill>
        <p:spPr>
          <a:xfrm>
            <a:off x="5167423" y="1402959"/>
            <a:ext cx="3338624" cy="523628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菜单：新</a:t>
            </a:r>
            <a:r>
              <a:rPr lang="en-US" altLang="zh-CN" dirty="0"/>
              <a:t>PD</a:t>
            </a:r>
            <a:r>
              <a:rPr lang="zh-CN" altLang="en-US" dirty="0"/>
              <a:t>平台 </a:t>
            </a:r>
            <a:r>
              <a:rPr lang="en-US" altLang="zh-CN" dirty="0"/>
              <a:t>&gt; </a:t>
            </a:r>
            <a:r>
              <a:rPr lang="zh-CN" altLang="en-US" dirty="0"/>
              <a:t>成本系统 </a:t>
            </a:r>
            <a:r>
              <a:rPr lang="en-US" altLang="zh-CN" dirty="0"/>
              <a:t>&gt;</a:t>
            </a:r>
            <a:r>
              <a:rPr lang="zh-CN" altLang="en-US" dirty="0"/>
              <a:t>招采：招采计划</a:t>
            </a:r>
          </a:p>
        </p:txBody>
      </p:sp>
      <p:sp>
        <p:nvSpPr>
          <p:cNvPr id="7" name="矩形: 圆角 6">
            <a:extLst>
              <a:ext uri="{FF2B5EF4-FFF2-40B4-BE49-F238E27FC236}">
                <a16:creationId xmlns:a16="http://schemas.microsoft.com/office/drawing/2014/main" id="{8B1F0729-F5DC-44AA-9677-7F17F3B9AADD}"/>
              </a:ext>
            </a:extLst>
          </p:cNvPr>
          <p:cNvSpPr/>
          <p:nvPr/>
        </p:nvSpPr>
        <p:spPr bwMode="auto">
          <a:xfrm>
            <a:off x="5279065" y="4435771"/>
            <a:ext cx="2674088" cy="529634"/>
          </a:xfrm>
          <a:prstGeom prst="round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53D410DB-E6DE-4C78-A5D4-4EE3576A89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1214" y="1509257"/>
            <a:ext cx="4133850" cy="21907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8942709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23/02/2009 1:57:22 PM"/>
</p:tagLst>
</file>

<file path=ppt/theme/theme1.xml><?xml version="1.0" encoding="utf-8"?>
<a:theme xmlns:a="http://schemas.openxmlformats.org/drawingml/2006/main" name="08-0143_ARBS_template v2_GREEN">
  <a:themeElements>
    <a:clrScheme name="08-0143_ARBS_template v2_GREEN 1">
      <a:dk1>
        <a:srgbClr val="000000"/>
      </a:dk1>
      <a:lt1>
        <a:srgbClr val="FFFFFF"/>
      </a:lt1>
      <a:dk2>
        <a:srgbClr val="F8F8F8"/>
      </a:dk2>
      <a:lt2>
        <a:srgbClr val="C0C0C0"/>
      </a:lt2>
      <a:accent1>
        <a:srgbClr val="CCBB88"/>
      </a:accent1>
      <a:accent2>
        <a:srgbClr val="003344"/>
      </a:accent2>
      <a:accent3>
        <a:srgbClr val="FFFFFF"/>
      </a:accent3>
      <a:accent4>
        <a:srgbClr val="000000"/>
      </a:accent4>
      <a:accent5>
        <a:srgbClr val="E2DAC3"/>
      </a:accent5>
      <a:accent6>
        <a:srgbClr val="002D3D"/>
      </a:accent6>
      <a:hlink>
        <a:srgbClr val="666666"/>
      </a:hlink>
      <a:folHlink>
        <a:srgbClr val="AA1133"/>
      </a:folHlink>
    </a:clrScheme>
    <a:fontScheme name="08-0143_ARBS_template v2_GRE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3175" cap="flat" cmpd="sng" algn="ctr">
          <a:solidFill>
            <a:schemeClr val="tx1"/>
          </a:solidFill>
          <a:prstDash val="dash"/>
          <a:round/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</a:spDef>
    <a:lnDef>
      <a:spPr bwMode="auto">
        <a:solidFill>
          <a:schemeClr val="accent1"/>
        </a:solidFill>
        <a:ln w="3175" cap="flat" cmpd="sng" algn="ctr">
          <a:solidFill>
            <a:schemeClr val="tx1"/>
          </a:solidFill>
          <a:prstDash val="dash"/>
          <a:round/>
          <a:headEnd type="none" w="med" len="med"/>
          <a:tailEnd type="none" w="med" len="med"/>
        </a:ln>
      </a:spPr>
      <a:bodyPr/>
      <a:lstStyle/>
    </a:lnDef>
    <a:txDef>
      <a:spPr>
        <a:noFill/>
      </a:spPr>
      <a:bodyPr wrap="none" lIns="96105" tIns="48052" rIns="96105" bIns="48052" rtlCol="0" anchor="ctr">
        <a:noAutofit/>
      </a:bodyPr>
      <a:lstStyle>
        <a:defPPr>
          <a:defRPr sz="1700" dirty="0">
            <a:solidFill>
              <a:schemeClr val="accent5">
                <a:lumMod val="50000"/>
              </a:schemeClr>
            </a:solidFill>
            <a:latin typeface="微软雅黑" panose="020B0503020204020204" pitchFamily="34" charset="-122"/>
            <a:ea typeface="微软雅黑" panose="020B0503020204020204" pitchFamily="34" charset="-122"/>
            <a:cs typeface="Helvetica Neue Light"/>
          </a:defRPr>
        </a:defPPr>
      </a:lstStyle>
    </a:txDef>
  </a:objectDefaults>
  <a:extraClrSchemeLst>
    <a:extraClrScheme>
      <a:clrScheme name="08-0143_ARBS_template v2_GREEN 1">
        <a:dk1>
          <a:srgbClr val="000000"/>
        </a:dk1>
        <a:lt1>
          <a:srgbClr val="FFFFFF"/>
        </a:lt1>
        <a:dk2>
          <a:srgbClr val="F8F8F8"/>
        </a:dk2>
        <a:lt2>
          <a:srgbClr val="C0C0C0"/>
        </a:lt2>
        <a:accent1>
          <a:srgbClr val="CCBB88"/>
        </a:accent1>
        <a:accent2>
          <a:srgbClr val="003344"/>
        </a:accent2>
        <a:accent3>
          <a:srgbClr val="FFFFFF"/>
        </a:accent3>
        <a:accent4>
          <a:srgbClr val="000000"/>
        </a:accent4>
        <a:accent5>
          <a:srgbClr val="E2DAC3"/>
        </a:accent5>
        <a:accent6>
          <a:srgbClr val="002D3D"/>
        </a:accent6>
        <a:hlink>
          <a:srgbClr val="666666"/>
        </a:hlink>
        <a:folHlink>
          <a:srgbClr val="AA11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1283</TotalTime>
  <Words>239</Words>
  <Application>Microsoft Office PowerPoint</Application>
  <PresentationFormat>自定义</PresentationFormat>
  <Paragraphs>46</Paragraphs>
  <Slides>20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25" baseType="lpstr">
      <vt:lpstr>Helvetica Neue Light</vt:lpstr>
      <vt:lpstr>微软雅黑</vt:lpstr>
      <vt:lpstr>微软雅黑 Light</vt:lpstr>
      <vt:lpstr>Arial</vt:lpstr>
      <vt:lpstr>08-0143_ARBS_template v2_GREEN</vt:lpstr>
      <vt:lpstr>02 管理费用/成本操作 -垄断类招采（仅品牌）【培训材料】</vt:lpstr>
      <vt:lpstr>说明</vt:lpstr>
      <vt:lpstr>重要规则</vt:lpstr>
      <vt:lpstr>目录</vt:lpstr>
      <vt:lpstr>网批路径</vt:lpstr>
      <vt:lpstr>新建</vt:lpstr>
      <vt:lpstr>管理费用预算报表：业务说明与规则</vt:lpstr>
      <vt:lpstr>目录</vt:lpstr>
      <vt:lpstr>菜单：新PD平台 &gt; 成本系统 &gt;招采：招采计划</vt:lpstr>
      <vt:lpstr>查看</vt:lpstr>
      <vt:lpstr>管理费用预算报表：业务说明与规则</vt:lpstr>
      <vt:lpstr>目录</vt:lpstr>
      <vt:lpstr>网批路径</vt:lpstr>
      <vt:lpstr>选择或填写</vt:lpstr>
      <vt:lpstr>目录</vt:lpstr>
      <vt:lpstr>合同文本</vt:lpstr>
      <vt:lpstr>目录</vt:lpstr>
      <vt:lpstr>网批路径</vt:lpstr>
      <vt:lpstr>选择或填写 </vt:lpstr>
      <vt:lpstr>PowerPoint 演示文稿</vt:lpstr>
    </vt:vector>
  </TitlesOfParts>
  <Company>D &amp; J Softech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Cheng Jia</dc:creator>
  <cp:lastModifiedBy>Ned Chen</cp:lastModifiedBy>
  <cp:revision>6123</cp:revision>
  <cp:lastPrinted>2018-06-20T06:41:07Z</cp:lastPrinted>
  <dcterms:created xsi:type="dcterms:W3CDTF">2008-09-10T23:23:00Z</dcterms:created>
  <dcterms:modified xsi:type="dcterms:W3CDTF">2018-10-23T07:23:51Z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ients">
    <vt:lpwstr/>
  </property>
  <property fmtid="{D5CDD505-2E9C-101B-9397-08002B2CF9AE}" pid="3" name="ContentType">
    <vt:lpwstr>Document</vt:lpwstr>
  </property>
  <property fmtid="{D5CDD505-2E9C-101B-9397-08002B2CF9AE}" pid="4" name="Status">
    <vt:lpwstr>Not started</vt:lpwstr>
  </property>
  <property fmtid="{D5CDD505-2E9C-101B-9397-08002B2CF9AE}" pid="5" name="KSOProductBuildVer">
    <vt:lpwstr>2052-10.1.0.7346</vt:lpwstr>
  </property>
</Properties>
</file>